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7"/>
  </p:notesMasterIdLst>
  <p:sldIdLst>
    <p:sldId id="776" r:id="rId2"/>
    <p:sldId id="941" r:id="rId3"/>
    <p:sldId id="873" r:id="rId4"/>
    <p:sldId id="816" r:id="rId5"/>
    <p:sldId id="943" r:id="rId6"/>
    <p:sldId id="817" r:id="rId7"/>
    <p:sldId id="934" r:id="rId8"/>
    <p:sldId id="933" r:id="rId9"/>
    <p:sldId id="935" r:id="rId10"/>
    <p:sldId id="944" r:id="rId11"/>
    <p:sldId id="945" r:id="rId12"/>
    <p:sldId id="946" r:id="rId13"/>
    <p:sldId id="920" r:id="rId14"/>
    <p:sldId id="947" r:id="rId15"/>
    <p:sldId id="954" r:id="rId16"/>
    <p:sldId id="955" r:id="rId17"/>
    <p:sldId id="956" r:id="rId18"/>
    <p:sldId id="822" r:id="rId19"/>
    <p:sldId id="964" r:id="rId20"/>
    <p:sldId id="948" r:id="rId21"/>
    <p:sldId id="949" r:id="rId22"/>
    <p:sldId id="950" r:id="rId23"/>
    <p:sldId id="951" r:id="rId24"/>
    <p:sldId id="952" r:id="rId25"/>
    <p:sldId id="953" r:id="rId26"/>
    <p:sldId id="961" r:id="rId27"/>
    <p:sldId id="798" r:id="rId28"/>
    <p:sldId id="957" r:id="rId29"/>
    <p:sldId id="958" r:id="rId30"/>
    <p:sldId id="959" r:id="rId31"/>
    <p:sldId id="960" r:id="rId32"/>
    <p:sldId id="926" r:id="rId33"/>
    <p:sldId id="876" r:id="rId34"/>
    <p:sldId id="962" r:id="rId35"/>
    <p:sldId id="908" r:id="rId36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9C"/>
    <a:srgbClr val="030433"/>
    <a:srgbClr val="000000"/>
    <a:srgbClr val="014182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4" autoAdjust="0"/>
    <p:restoredTop sz="83265" autoAdjust="0"/>
  </p:normalViewPr>
  <p:slideViewPr>
    <p:cSldViewPr snapToGrid="0">
      <p:cViewPr varScale="1">
        <p:scale>
          <a:sx n="52" d="100"/>
          <a:sy n="52" d="100"/>
        </p:scale>
        <p:origin x="1792" y="232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32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29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04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00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8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94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39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52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06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4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3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99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19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64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28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24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59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0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9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85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5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89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3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6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4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</p:sldLayoutIdLst>
  <p:transition spd="slow">
    <p:push dir="u"/>
  </p:transition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microbi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420669" y="7918264"/>
            <a:ext cx="7699585" cy="2122712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#12 - 13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Micro:bit &lt;3 Scratch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RECAP: Read It and Understand 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977DA0-B256-0249-A6F3-947E2AEB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3259780"/>
            <a:ext cx="19105023" cy="87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622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RECAP: Read It and Understand 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73C30-3D41-9447-BE89-2C0B2CAF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74" y="3219450"/>
            <a:ext cx="17551881" cy="80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074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RECAP: Read It and Understand 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C97038-6D28-F047-8C68-F6513A85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348" y="3273838"/>
            <a:ext cx="19052636" cy="894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679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D34ED0-62FC-C948-8A75-1D06807D0B92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64C69-C408-0F4C-916E-1672A33DD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7200" dirty="0"/>
              <a:t>Object (“sprite”)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7200" dirty="0"/>
              <a:t>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7200" dirty="0"/>
              <a:t>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7200" dirty="0"/>
              <a:t>If / Then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7200" dirty="0"/>
              <a:t>Math Operation</a:t>
            </a:r>
            <a:endParaRPr sz="7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77C757-08E9-8E40-BBFE-97F1CB55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Pong Game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5F5DE-A988-E64D-8250-1BBFF94471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 your pong game, how did you use the following programming elements?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9622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6687214"/>
            <a:ext cx="16143573" cy="3461446"/>
          </a:xfrm>
        </p:spPr>
        <p:txBody>
          <a:bodyPr/>
          <a:lstStyle/>
          <a:p>
            <a:r>
              <a:rPr lang="en-US" dirty="0"/>
              <a:t>SCRATCH + MICRO:BIT!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13998604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will love this. </a:t>
            </a:r>
          </a:p>
        </p:txBody>
      </p:sp>
      <p:pic>
        <p:nvPicPr>
          <p:cNvPr id="1026" name="Picture 2" descr="Eng:Scratch Cat - Test-Scratch-Wiki">
            <a:extLst>
              <a:ext uri="{FF2B5EF4-FFF2-40B4-BE49-F238E27FC236}">
                <a16:creationId xmlns:a16="http://schemas.microsoft.com/office/drawing/2014/main" id="{AE678C0D-56FD-734D-A029-AABB315B8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295" y="776913"/>
            <a:ext cx="7641024" cy="76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50631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517035" cy="1496722"/>
          </a:xfrm>
        </p:spPr>
        <p:txBody>
          <a:bodyPr>
            <a:normAutofit/>
          </a:bodyPr>
          <a:lstStyle/>
          <a:p>
            <a:r>
              <a:rPr lang="en-US" dirty="0"/>
              <a:t>Step 1: Download Scratch Link Application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197740"/>
            <a:ext cx="21300141" cy="9832460"/>
          </a:xfrm>
        </p:spPr>
        <p:txBody>
          <a:bodyPr>
            <a:normAutofit/>
          </a:bodyPr>
          <a:lstStyle/>
          <a:p>
            <a:r>
              <a:rPr lang="en-US" sz="5400" dirty="0"/>
              <a:t>First, download and install Scratch Link application. Make sure you select correct computer operating system type (!) : </a:t>
            </a:r>
            <a:r>
              <a:rPr lang="en-US" sz="5400" dirty="0">
                <a:hlinkClick r:id="rId3"/>
              </a:rPr>
              <a:t>https://scratch.mit.edu/microbit</a:t>
            </a:r>
            <a:r>
              <a:rPr lang="en-US" sz="5400" dirty="0"/>
              <a:t> </a:t>
            </a:r>
          </a:p>
          <a:p>
            <a:endParaRPr lang="en-US" sz="5400" dirty="0"/>
          </a:p>
          <a:p>
            <a:r>
              <a:rPr lang="en-US" sz="5400" dirty="0"/>
              <a:t>Start Scratch Link. Check to make sure it is running in  your toolbar:</a:t>
            </a:r>
          </a:p>
          <a:p>
            <a:r>
              <a:rPr lang="en-US" sz="5400" dirty="0"/>
              <a:t> </a:t>
            </a:r>
          </a:p>
          <a:p>
            <a:pPr marL="914400" indent="-914400">
              <a:buFont typeface="+mj-lt"/>
              <a:buAutoNum type="arabicPeriod"/>
            </a:pPr>
            <a:endParaRPr lang="en-US" sz="5400" dirty="0"/>
          </a:p>
          <a:p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C8E6D-B722-5B4E-B011-F5E256367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183" y="10204814"/>
            <a:ext cx="7244695" cy="3364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A10C5-F2C5-8541-BE12-EC31B9C82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3954" y="10204814"/>
            <a:ext cx="7433246" cy="3364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DE570-5099-F34E-8C51-C6ED2AB0B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084" y="6858000"/>
            <a:ext cx="17562299" cy="17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8700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21534853" cy="1496722"/>
          </a:xfrm>
        </p:spPr>
        <p:txBody>
          <a:bodyPr>
            <a:normAutofit/>
          </a:bodyPr>
          <a:lstStyle/>
          <a:p>
            <a:r>
              <a:rPr lang="en-US" dirty="0"/>
              <a:t>Step 2: Flash Scratch micro:bit HEX file onto micro:bit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197740"/>
            <a:ext cx="21300141" cy="9832460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endParaRPr lang="en-US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413AE7-ECEF-A242-8AC8-A6C7657AE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44" y="2949900"/>
            <a:ext cx="22236216" cy="7629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1F377-DD02-CF4E-B735-6C8356B9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6058" y="10110912"/>
            <a:ext cx="5288413" cy="38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0013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517035" cy="1496722"/>
          </a:xfrm>
        </p:spPr>
        <p:txBody>
          <a:bodyPr>
            <a:normAutofit/>
          </a:bodyPr>
          <a:lstStyle/>
          <a:p>
            <a:r>
              <a:rPr lang="en-US" dirty="0"/>
              <a:t>Step 3: Connect micro:bit to Scratch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197740"/>
            <a:ext cx="21300141" cy="9832460"/>
          </a:xfrm>
        </p:spPr>
        <p:txBody>
          <a:bodyPr>
            <a:normAutofit/>
          </a:bodyPr>
          <a:lstStyle/>
          <a:p>
            <a:endParaRPr lang="en-US" sz="5400" dirty="0"/>
          </a:p>
          <a:p>
            <a:endParaRPr lang="en-US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09142-16EE-0A4B-B374-C8337451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2933791"/>
            <a:ext cx="21005688" cy="72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6327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C5A41-C315-C944-95C8-F2EF35E8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531" y="0"/>
            <a:ext cx="1972058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894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914400" indent="-914400">
              <a:buAutoNum type="arabicPeriod"/>
            </a:pPr>
            <a:r>
              <a:rPr lang="en-US" sz="5400" dirty="0"/>
              <a:t>You will be prompted to select your </a:t>
            </a:r>
            <a:r>
              <a:rPr lang="en-US" sz="5400" dirty="0" err="1"/>
              <a:t>micro:bit</a:t>
            </a:r>
            <a:r>
              <a:rPr lang="en-US" sz="5400" dirty="0"/>
              <a:t> for the wireless connection. You’ll notice each </a:t>
            </a:r>
            <a:r>
              <a:rPr lang="en-US" sz="5400" dirty="0" err="1"/>
              <a:t>micro:bit</a:t>
            </a:r>
            <a:r>
              <a:rPr lang="en-US" sz="5400" dirty="0"/>
              <a:t> has a set of random letters next to it.</a:t>
            </a:r>
          </a:p>
          <a:p>
            <a:pPr marL="914400" indent="-914400">
              <a:buAutoNum type="arabicPeriod"/>
            </a:pPr>
            <a:r>
              <a:rPr lang="en-US" sz="5400" dirty="0"/>
              <a:t>Look at your </a:t>
            </a:r>
            <a:r>
              <a:rPr lang="en-US" sz="5400" dirty="0" err="1"/>
              <a:t>micro:bit</a:t>
            </a:r>
            <a:r>
              <a:rPr lang="en-US" sz="5400" dirty="0"/>
              <a:t>. You should see letters scrolling across the screen. </a:t>
            </a:r>
          </a:p>
          <a:p>
            <a:pPr marL="914400" indent="-914400">
              <a:buAutoNum type="arabicPeriod"/>
            </a:pPr>
            <a:r>
              <a:rPr lang="en-US" sz="5400" dirty="0"/>
              <a:t>Select the </a:t>
            </a:r>
            <a:r>
              <a:rPr lang="en-US" sz="5400" dirty="0" err="1"/>
              <a:t>micro:bit</a:t>
            </a:r>
            <a:r>
              <a:rPr lang="en-US" sz="5400" dirty="0"/>
              <a:t> connection with the same letters as are shown on your </a:t>
            </a:r>
            <a:r>
              <a:rPr lang="en-US" sz="5400" dirty="0" err="1"/>
              <a:t>micro:bit’s</a:t>
            </a:r>
            <a:r>
              <a:rPr lang="en-US" sz="5400" dirty="0"/>
              <a:t> screen. </a:t>
            </a:r>
          </a:p>
          <a:p>
            <a:pPr marL="914400" indent="-914400">
              <a:buAutoNum type="arabicPeriod"/>
            </a:pPr>
            <a:r>
              <a:rPr lang="en-US" sz="5400" dirty="0"/>
              <a:t>Finally, connect and turn on your battery pack, then unplug the USB cable.</a:t>
            </a:r>
          </a:p>
          <a:p>
            <a:endParaRPr lang="en-US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Establish Bluetooth Connection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08A86-C2F8-C54A-B4A0-A68898D2B0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Follow These Directions Carefully….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3354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6687214"/>
            <a:ext cx="16143573" cy="3461446"/>
          </a:xfrm>
        </p:spPr>
        <p:txBody>
          <a:bodyPr/>
          <a:lstStyle/>
          <a:p>
            <a:r>
              <a:rPr lang="en-US" dirty="0"/>
              <a:t>CLOSE YOUR COMPUTERS!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13998604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know you can’t wait to get started…but listen up!</a:t>
            </a:r>
          </a:p>
        </p:txBody>
      </p:sp>
      <p:pic>
        <p:nvPicPr>
          <p:cNvPr id="1026" name="Picture 2" descr="Eng:Scratch Cat - Test-Scratch-Wiki">
            <a:extLst>
              <a:ext uri="{FF2B5EF4-FFF2-40B4-BE49-F238E27FC236}">
                <a16:creationId xmlns:a16="http://schemas.microsoft.com/office/drawing/2014/main" id="{AE678C0D-56FD-734D-A029-AABB315B8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295" y="776913"/>
            <a:ext cx="7641024" cy="76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4602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210095-EA6E-A140-8494-660340385AB2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F2910B-34E3-AE4F-BEAA-72BC4E6B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74" y="498935"/>
            <a:ext cx="6486525" cy="1247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45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CE49C1-6355-CE47-B65A-F69AF0AB677E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8F2A5-4DB5-C24A-B7BC-00ED3E48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206" y="4254500"/>
            <a:ext cx="817520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6932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CE49C1-6355-CE47-B65A-F69AF0AB677E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69B5FD-3EAD-4F47-A9A7-838E01EB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925" y="2692399"/>
            <a:ext cx="8518048" cy="77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716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CE49C1-6355-CE47-B65A-F69AF0AB677E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9C794-1CD2-5C4E-B4B1-5484587D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783" y="2999052"/>
            <a:ext cx="9261475" cy="77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3381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CE49C1-6355-CE47-B65A-F69AF0AB677E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68E7E-F1B6-9342-A42F-B53B8FB0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862" y="1543050"/>
            <a:ext cx="9609138" cy="1018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8956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CE49C1-6355-CE47-B65A-F69AF0AB677E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E0932C-B4BB-CA43-B684-CCB34774B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25" y="3352800"/>
            <a:ext cx="8453718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8936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517035" cy="1496722"/>
          </a:xfrm>
        </p:spPr>
        <p:txBody>
          <a:bodyPr>
            <a:normAutofit/>
          </a:bodyPr>
          <a:lstStyle/>
          <a:p>
            <a:r>
              <a:rPr lang="en-US" dirty="0"/>
              <a:t>Mini-Challenges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197740"/>
            <a:ext cx="21300141" cy="9832460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/>
              <a:t>Display a heart on your </a:t>
            </a:r>
            <a:r>
              <a:rPr lang="en-US" sz="5400" dirty="0" err="1"/>
              <a:t>miro:bit</a:t>
            </a:r>
            <a:endParaRPr lang="en-US" sz="5400" dirty="0"/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By pressing A and B, move sprite left or right 10 steps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When shaking micro:bit, change background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If sprite touches another sprite, display a frown on the micro:bit.</a:t>
            </a:r>
          </a:p>
          <a:p>
            <a:endParaRPr lang="en-US" sz="5400" dirty="0"/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5278809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A75592-3038-9C49-B5EC-8EF02A10602C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6CC4B-C9AC-974F-B101-52BC2CAB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BADGE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13DF1-FCBF-6B4F-A170-D8C7F009F2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Video Game System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869A1EF-CA34-9E47-A43C-2C116232D8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3011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1FE496-D982-9D4D-8F78-4B7CAD74E3F6}"/>
              </a:ext>
            </a:extLst>
          </p:cNvPr>
          <p:cNvSpPr/>
          <p:nvPr/>
        </p:nvSpPr>
        <p:spPr>
          <a:xfrm>
            <a:off x="10081356" y="6153028"/>
            <a:ext cx="1321150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YOUR MISSION</a:t>
            </a:r>
          </a:p>
          <a:p>
            <a:r>
              <a:rPr lang="en-US" sz="4800" dirty="0">
                <a:latin typeface="Open Sans" panose="020B0606030504020204" pitchFamily="34" charset="0"/>
              </a:rPr>
              <a:t>Make a Scratch game that can be controlled with your </a:t>
            </a:r>
            <a:r>
              <a:rPr lang="en-US" sz="4800" dirty="0" err="1">
                <a:latin typeface="Open Sans" panose="020B0606030504020204" pitchFamily="34" charset="0"/>
              </a:rPr>
              <a:t>Micro:bit</a:t>
            </a:r>
            <a:r>
              <a:rPr lang="en-US" sz="4800" dirty="0">
                <a:latin typeface="Open Sans" panose="020B0606030504020204" pitchFamily="34" charset="0"/>
              </a:rPr>
              <a:t> (!)</a:t>
            </a:r>
          </a:p>
          <a:p>
            <a:endParaRPr lang="en-US" sz="4800" dirty="0">
              <a:latin typeface="Open Sans" panose="020B0606030504020204" pitchFamily="34" charset="0"/>
            </a:endParaRPr>
          </a:p>
          <a:p>
            <a:endParaRPr lang="en-US" sz="4800" dirty="0">
              <a:latin typeface="Open Sans" panose="020B0606030504020204" pitchFamily="34" charset="0"/>
            </a:endParaRPr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938873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517035" cy="1496722"/>
          </a:xfrm>
        </p:spPr>
        <p:txBody>
          <a:bodyPr>
            <a:normAutofit/>
          </a:bodyPr>
          <a:lstStyle/>
          <a:p>
            <a:r>
              <a:rPr lang="en-US" dirty="0"/>
              <a:t>Step 1: Plan Your Game Concept (in writing)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197740"/>
            <a:ext cx="21300141" cy="9832460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/>
              <a:t>Will it be a chase game? Pong? Interactive Story?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Decide on your sprites – how many sprites will you need? What will they do? Will they be interactive, and if so, how?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Decide on your background (how many, what will be in them, when will they be triggered, etc.)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Will you keep score? Will you need a variable?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CHECK-IN!</a:t>
            </a:r>
          </a:p>
          <a:p>
            <a:endParaRPr lang="en-US" sz="5400" dirty="0"/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7597994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8695046" cy="1496722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2: Plan Your Game Story Board (in pictures)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197740"/>
            <a:ext cx="21300141" cy="9832460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/>
              <a:t>Refine your concept by making a story board. This is like a comic strip that shows what the game will do and will help you program.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Story boxes should include:</a:t>
            </a:r>
          </a:p>
          <a:p>
            <a:pPr marL="1828571" lvl="1" indent="-914400">
              <a:buFont typeface="Arial" panose="020B0604020202020204" pitchFamily="34" charset="0"/>
              <a:buChar char="•"/>
            </a:pPr>
            <a:r>
              <a:rPr lang="en-US" sz="5400" dirty="0"/>
              <a:t>What you see when you start the program</a:t>
            </a:r>
          </a:p>
          <a:p>
            <a:pPr marL="1828571" lvl="1" indent="-914400">
              <a:buFont typeface="Arial" panose="020B0604020202020204" pitchFamily="34" charset="0"/>
              <a:buChar char="•"/>
            </a:pPr>
            <a:r>
              <a:rPr lang="en-US" sz="5400" dirty="0"/>
              <a:t>How the program looks at different stages</a:t>
            </a:r>
          </a:p>
          <a:p>
            <a:pPr marL="1828571" lvl="1" indent="-914400">
              <a:buFont typeface="Arial" panose="020B0604020202020204" pitchFamily="34" charset="0"/>
              <a:buChar char="•"/>
            </a:pPr>
            <a:r>
              <a:rPr lang="en-US" sz="5400" dirty="0"/>
              <a:t>How the end of the program looks.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CHECK-IN</a:t>
            </a:r>
          </a:p>
          <a:p>
            <a:endParaRPr lang="en-US" sz="5400" dirty="0"/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682860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1751" y="4630706"/>
            <a:ext cx="9182731" cy="3461446"/>
          </a:xfrm>
        </p:spPr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39A90F0-EE40-0248-838A-5BEADF6586F5}"/>
              </a:ext>
            </a:extLst>
          </p:cNvPr>
          <p:cNvSpPr txBox="1">
            <a:spLocks/>
          </p:cNvSpPr>
          <p:nvPr/>
        </p:nvSpPr>
        <p:spPr>
          <a:xfrm>
            <a:off x="6281751" y="7875988"/>
            <a:ext cx="15617430" cy="5840012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i="0" kern="1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Magnetometer, Accelerometer, Light Sensor, Temp Sensors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 err="1">
                <a:solidFill>
                  <a:schemeClr val="tx1"/>
                </a:solidFill>
              </a:rPr>
              <a:t>Micro:bit</a:t>
            </a:r>
            <a:r>
              <a:rPr lang="en-US" dirty="0">
                <a:solidFill>
                  <a:schemeClr val="tx1"/>
                </a:solidFill>
              </a:rPr>
              <a:t> Inputs and Outputs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Scratch Inputs and Outputs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Compass Degrees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X-Y Coordinate Plane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If, Then, Else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Variable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Loop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Sprite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Bells and Whistles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5861235" y="1243409"/>
            <a:ext cx="7333320" cy="5875491"/>
          </a:xfrm>
          <a:prstGeom prst="rect">
            <a:avLst/>
          </a:prstGeom>
        </p:spPr>
      </p:pic>
      <p:pic>
        <p:nvPicPr>
          <p:cNvPr id="5" name="Picture 2" descr="Eng:Scratch Cat - Test-Scratch-Wiki">
            <a:extLst>
              <a:ext uri="{FF2B5EF4-FFF2-40B4-BE49-F238E27FC236}">
                <a16:creationId xmlns:a16="http://schemas.microsoft.com/office/drawing/2014/main" id="{55C030D7-D909-6048-8427-184DCA79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135" y="2206889"/>
            <a:ext cx="4651111" cy="46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46980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517035" cy="1496722"/>
          </a:xfrm>
        </p:spPr>
        <p:txBody>
          <a:bodyPr>
            <a:normAutofit/>
          </a:bodyPr>
          <a:lstStyle/>
          <a:p>
            <a:r>
              <a:rPr lang="en-US" dirty="0"/>
              <a:t>Step 3: Pseudo Code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14650"/>
            <a:ext cx="22154938" cy="11580941"/>
          </a:xfrm>
        </p:spPr>
        <p:txBody>
          <a:bodyPr>
            <a:normAutofit fontScale="92500" lnSpcReduction="20000"/>
          </a:bodyPr>
          <a:lstStyle/>
          <a:p>
            <a:r>
              <a:rPr lang="en-US" sz="5400" dirty="0"/>
              <a:t>Start writing your pseudo code for: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Initiate background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Initiate sprites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Initiate any variables you may need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Sprite action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Background action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Actions that affect variables / use of variables (e.g., score board)</a:t>
            </a:r>
          </a:p>
          <a:p>
            <a:r>
              <a:rPr lang="en-US" sz="5400" dirty="0"/>
              <a:t>CHECK-IN!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/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5623331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517035" cy="1496722"/>
          </a:xfrm>
        </p:spPr>
        <p:txBody>
          <a:bodyPr>
            <a:normAutofit/>
          </a:bodyPr>
          <a:lstStyle/>
          <a:p>
            <a:r>
              <a:rPr lang="en-US" dirty="0"/>
              <a:t>Step 4: Code It!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14650"/>
            <a:ext cx="22154938" cy="11580941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Start turning your pseudo code into Scratch code.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Continuously test and debug.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Try to avoid bells and whistles!</a:t>
            </a:r>
          </a:p>
          <a:p>
            <a:endParaRPr lang="en-US" sz="5400" dirty="0"/>
          </a:p>
          <a:p>
            <a:endParaRPr lang="en-US" sz="5400" dirty="0"/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6011488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5: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2620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7461240"/>
            <a:ext cx="11751314" cy="3461446"/>
          </a:xfrm>
        </p:spPr>
        <p:txBody>
          <a:bodyPr/>
          <a:lstStyle/>
          <a:p>
            <a:r>
              <a:rPr lang="en-US" dirty="0"/>
              <a:t>TIME TO PUT AWAY OUR COMPUTERS!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6489"/>
            <a:ext cx="13173950" cy="254744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Neat and tidy, please!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Let’s leave this beautiful room as lovely as we found it!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748753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F892BB-47C4-0A47-9248-DF989296B959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3F3527-1B3C-F24F-8650-698051C4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D7CA7-13E7-1142-97B0-DF332234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4" y="2606648"/>
            <a:ext cx="19555385" cy="1091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6643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182163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7228780" y="2990208"/>
            <a:ext cx="110989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Scratch Link Installation Images and Text:</a:t>
            </a: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https://</a:t>
            </a:r>
            <a:r>
              <a:rPr lang="en-US" sz="5400" dirty="0" err="1">
                <a:latin typeface="Asap" panose="020F0504030202060203" pitchFamily="34" charset="77"/>
                <a:cs typeface="Cavolini" panose="020B0604020202020204" pitchFamily="34" charset="0"/>
              </a:rPr>
              <a:t>scratch.mit.edu</a:t>
            </a:r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3081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6768890" cy="1496722"/>
          </a:xfrm>
        </p:spPr>
        <p:txBody>
          <a:bodyPr>
            <a:normAutofit/>
          </a:bodyPr>
          <a:lstStyle/>
          <a:p>
            <a:r>
              <a:rPr lang="en-US" dirty="0"/>
              <a:t>RECAP: Pong Game -&gt; What We Did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197740"/>
            <a:ext cx="21300141" cy="9832460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backdrop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ball sprite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Make ball sprite bounce around when the program starts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a paddle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Create mechanism to move paddle (with keyboard)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Select ball sprite and add code to bounce ball off of the paddle.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Stop for a CODE CHECK!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903568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517035" cy="1496722"/>
          </a:xfrm>
        </p:spPr>
        <p:txBody>
          <a:bodyPr>
            <a:normAutofit/>
          </a:bodyPr>
          <a:lstStyle/>
          <a:p>
            <a:r>
              <a:rPr lang="en-US" dirty="0"/>
              <a:t>RECAP: Pong Game -&gt; What We Did (Part II)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197740"/>
            <a:ext cx="21300141" cy="9832460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a score variable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a ‘change score’ block inside of your ‘touching paddle’ block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Reset score to zero when starting the program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a line sprite and place at bottom of screen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If ball touches line sprite, game over (“stop ‘all’”)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Test and debug!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041865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RECAP: Read It and Understand It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D8A4C-8D55-9C46-A25B-C0588EFB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3589980"/>
            <a:ext cx="17796126" cy="811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01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41266" y="11348146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RECAP: Read It and Understand 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3D4BB7-A8D6-BA43-B98A-C4873AA7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2914650"/>
            <a:ext cx="18861036" cy="83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553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RECAP: Read It and Understand It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0C58B-FFDE-E64A-94C1-6C3E735D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4" y="3443931"/>
            <a:ext cx="18367375" cy="82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466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RECAP: Read It and Understand It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EDC513-95D8-6246-A126-1938DFE9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64" y="3259780"/>
            <a:ext cx="19154277" cy="850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772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3814</TotalTime>
  <Words>868</Words>
  <Application>Microsoft Macintosh PowerPoint</Application>
  <PresentationFormat>Custom</PresentationFormat>
  <Paragraphs>159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Asap</vt:lpstr>
      <vt:lpstr>Calibri</vt:lpstr>
      <vt:lpstr>Open Sans</vt:lpstr>
      <vt:lpstr>Raleway Light</vt:lpstr>
      <vt:lpstr>Wingdings</vt:lpstr>
      <vt:lpstr>Flat design</vt:lpstr>
      <vt:lpstr>MicroMakers!</vt:lpstr>
      <vt:lpstr>CLOSE YOUR COMPUTERS!</vt:lpstr>
      <vt:lpstr>RECAP!</vt:lpstr>
      <vt:lpstr>RECAP: Pong Game -&gt; What We Did</vt:lpstr>
      <vt:lpstr>RECAP: Pong Game -&gt; What We Did (Part II)</vt:lpstr>
      <vt:lpstr>RECAP: Read It and Understand It</vt:lpstr>
      <vt:lpstr>RECAP: Read It and Understand It</vt:lpstr>
      <vt:lpstr>RECAP: Read It and Understand It</vt:lpstr>
      <vt:lpstr>RECAP: Read It and Understand It</vt:lpstr>
      <vt:lpstr>RECAP: Read It and Understand It</vt:lpstr>
      <vt:lpstr>RECAP: Read It and Understand It</vt:lpstr>
      <vt:lpstr>RECAP: Read It and Understand It</vt:lpstr>
      <vt:lpstr>RECAP: Pong Game</vt:lpstr>
      <vt:lpstr>SCRATCH + MICRO:BIT!</vt:lpstr>
      <vt:lpstr>Step 1: Download Scratch Link Application</vt:lpstr>
      <vt:lpstr>Step 2: Flash Scratch micro:bit HEX file onto micro:bit</vt:lpstr>
      <vt:lpstr>Step 3: Connect micro:bit to Scratch</vt:lpstr>
      <vt:lpstr>PowerPoint Presentation</vt:lpstr>
      <vt:lpstr>Step 4: Establish Bluetooth Connection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Mini-Challenges</vt:lpstr>
      <vt:lpstr>SKILL BADGE</vt:lpstr>
      <vt:lpstr>Step 1: Plan Your Game Concept (in writing)</vt:lpstr>
      <vt:lpstr>Step 2: Plan Your Game Story Board (in pictures)</vt:lpstr>
      <vt:lpstr>Step 3: Pseudo Code</vt:lpstr>
      <vt:lpstr>Step 4: Code It!</vt:lpstr>
      <vt:lpstr>Step 5: Share Your Creation!</vt:lpstr>
      <vt:lpstr>TIME TO PUT AWAY OUR COMPUTERS!</vt:lpstr>
      <vt:lpstr>Next Time…</vt:lpstr>
      <vt:lpstr>UNTIL NEXT TIME….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176</cp:revision>
  <dcterms:created xsi:type="dcterms:W3CDTF">2020-05-26T14:48:29Z</dcterms:created>
  <dcterms:modified xsi:type="dcterms:W3CDTF">2022-01-24T16:05:44Z</dcterms:modified>
  <cp:category/>
</cp:coreProperties>
</file>